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63" r:id="rId12"/>
    <p:sldId id="264" r:id="rId13"/>
    <p:sldId id="265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80" r:id="rId22"/>
    <p:sldId id="277" r:id="rId23"/>
    <p:sldId id="278" r:id="rId24"/>
    <p:sldId id="281" r:id="rId25"/>
    <p:sldId id="282" r:id="rId26"/>
    <p:sldId id="283" r:id="rId27"/>
  </p:sldIdLst>
  <p:sldSz cx="49606200" cy="3086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23" d="100"/>
          <a:sy n="23" d="100"/>
        </p:scale>
        <p:origin x="117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0775" y="5050634"/>
            <a:ext cx="37204650" cy="10744200"/>
          </a:xfrm>
        </p:spPr>
        <p:txBody>
          <a:bodyPr anchor="b"/>
          <a:lstStyle>
            <a:lvl1pPr algn="ctr">
              <a:defRPr sz="24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0775" y="16209171"/>
            <a:ext cx="37204650" cy="7450929"/>
          </a:xfrm>
        </p:spPr>
        <p:txBody>
          <a:bodyPr/>
          <a:lstStyle>
            <a:lvl1pPr marL="0" indent="0" algn="ctr">
              <a:buNone/>
              <a:defRPr sz="9765"/>
            </a:lvl1pPr>
            <a:lvl2pPr marL="1860255" indent="0" algn="ctr">
              <a:buNone/>
              <a:defRPr sz="8138"/>
            </a:lvl2pPr>
            <a:lvl3pPr marL="3720511" indent="0" algn="ctr">
              <a:buNone/>
              <a:defRPr sz="7324"/>
            </a:lvl3pPr>
            <a:lvl4pPr marL="5580766" indent="0" algn="ctr">
              <a:buNone/>
              <a:defRPr sz="6510"/>
            </a:lvl4pPr>
            <a:lvl5pPr marL="7441021" indent="0" algn="ctr">
              <a:buNone/>
              <a:defRPr sz="6510"/>
            </a:lvl5pPr>
            <a:lvl6pPr marL="9301277" indent="0" algn="ctr">
              <a:buNone/>
              <a:defRPr sz="6510"/>
            </a:lvl6pPr>
            <a:lvl7pPr marL="11161532" indent="0" algn="ctr">
              <a:buNone/>
              <a:defRPr sz="6510"/>
            </a:lvl7pPr>
            <a:lvl8pPr marL="13021788" indent="0" algn="ctr">
              <a:buNone/>
              <a:defRPr sz="6510"/>
            </a:lvl8pPr>
            <a:lvl9pPr marL="14882043" indent="0" algn="ctr">
              <a:buNone/>
              <a:defRPr sz="651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9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499437" y="1643063"/>
            <a:ext cx="10696337" cy="26153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10426" y="1643063"/>
            <a:ext cx="31468933" cy="26153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4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5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589" y="7693823"/>
            <a:ext cx="42785348" cy="12837317"/>
          </a:xfrm>
        </p:spPr>
        <p:txBody>
          <a:bodyPr anchor="b"/>
          <a:lstStyle>
            <a:lvl1pPr>
              <a:defRPr sz="24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4589" y="20652586"/>
            <a:ext cx="42785348" cy="6750842"/>
          </a:xfrm>
        </p:spPr>
        <p:txBody>
          <a:bodyPr/>
          <a:lstStyle>
            <a:lvl1pPr marL="0" indent="0">
              <a:buNone/>
              <a:defRPr sz="9765">
                <a:solidFill>
                  <a:schemeClr val="tx1">
                    <a:tint val="82000"/>
                  </a:schemeClr>
                </a:solidFill>
              </a:defRPr>
            </a:lvl1pPr>
            <a:lvl2pPr marL="1860255" indent="0">
              <a:buNone/>
              <a:defRPr sz="8138">
                <a:solidFill>
                  <a:schemeClr val="tx1">
                    <a:tint val="82000"/>
                  </a:schemeClr>
                </a:solidFill>
              </a:defRPr>
            </a:lvl2pPr>
            <a:lvl3pPr marL="3720511" indent="0">
              <a:buNone/>
              <a:defRPr sz="7324">
                <a:solidFill>
                  <a:schemeClr val="tx1">
                    <a:tint val="82000"/>
                  </a:schemeClr>
                </a:solidFill>
              </a:defRPr>
            </a:lvl3pPr>
            <a:lvl4pPr marL="5580766" indent="0">
              <a:buNone/>
              <a:defRPr sz="6510">
                <a:solidFill>
                  <a:schemeClr val="tx1">
                    <a:tint val="82000"/>
                  </a:schemeClr>
                </a:solidFill>
              </a:defRPr>
            </a:lvl4pPr>
            <a:lvl5pPr marL="7441021" indent="0">
              <a:buNone/>
              <a:defRPr sz="6510">
                <a:solidFill>
                  <a:schemeClr val="tx1">
                    <a:tint val="82000"/>
                  </a:schemeClr>
                </a:solidFill>
              </a:defRPr>
            </a:lvl5pPr>
            <a:lvl6pPr marL="9301277" indent="0">
              <a:buNone/>
              <a:defRPr sz="6510">
                <a:solidFill>
                  <a:schemeClr val="tx1">
                    <a:tint val="82000"/>
                  </a:schemeClr>
                </a:solidFill>
              </a:defRPr>
            </a:lvl6pPr>
            <a:lvl7pPr marL="11161532" indent="0">
              <a:buNone/>
              <a:defRPr sz="6510">
                <a:solidFill>
                  <a:schemeClr val="tx1">
                    <a:tint val="82000"/>
                  </a:schemeClr>
                </a:solidFill>
              </a:defRPr>
            </a:lvl7pPr>
            <a:lvl8pPr marL="13021788" indent="0">
              <a:buNone/>
              <a:defRPr sz="6510">
                <a:solidFill>
                  <a:schemeClr val="tx1">
                    <a:tint val="82000"/>
                  </a:schemeClr>
                </a:solidFill>
              </a:defRPr>
            </a:lvl8pPr>
            <a:lvl9pPr marL="14882043" indent="0">
              <a:buNone/>
              <a:defRPr sz="651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2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10426" y="8215313"/>
            <a:ext cx="21082635" cy="19581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13139" y="8215313"/>
            <a:ext cx="21082635" cy="19581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6887" y="1643065"/>
            <a:ext cx="42785348" cy="59650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6889" y="7565234"/>
            <a:ext cx="20985746" cy="3707604"/>
          </a:xfrm>
        </p:spPr>
        <p:txBody>
          <a:bodyPr anchor="b"/>
          <a:lstStyle>
            <a:lvl1pPr marL="0" indent="0">
              <a:buNone/>
              <a:defRPr sz="9765" b="1"/>
            </a:lvl1pPr>
            <a:lvl2pPr marL="1860255" indent="0">
              <a:buNone/>
              <a:defRPr sz="8138" b="1"/>
            </a:lvl2pPr>
            <a:lvl3pPr marL="3720511" indent="0">
              <a:buNone/>
              <a:defRPr sz="7324" b="1"/>
            </a:lvl3pPr>
            <a:lvl4pPr marL="5580766" indent="0">
              <a:buNone/>
              <a:defRPr sz="6510" b="1"/>
            </a:lvl4pPr>
            <a:lvl5pPr marL="7441021" indent="0">
              <a:buNone/>
              <a:defRPr sz="6510" b="1"/>
            </a:lvl5pPr>
            <a:lvl6pPr marL="9301277" indent="0">
              <a:buNone/>
              <a:defRPr sz="6510" b="1"/>
            </a:lvl6pPr>
            <a:lvl7pPr marL="11161532" indent="0">
              <a:buNone/>
              <a:defRPr sz="6510" b="1"/>
            </a:lvl7pPr>
            <a:lvl8pPr marL="13021788" indent="0">
              <a:buNone/>
              <a:defRPr sz="6510" b="1"/>
            </a:lvl8pPr>
            <a:lvl9pPr marL="14882043" indent="0">
              <a:buNone/>
              <a:defRPr sz="651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6889" y="11272838"/>
            <a:ext cx="20985746" cy="1658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113139" y="7565234"/>
            <a:ext cx="21089096" cy="3707604"/>
          </a:xfrm>
        </p:spPr>
        <p:txBody>
          <a:bodyPr anchor="b"/>
          <a:lstStyle>
            <a:lvl1pPr marL="0" indent="0">
              <a:buNone/>
              <a:defRPr sz="9765" b="1"/>
            </a:lvl1pPr>
            <a:lvl2pPr marL="1860255" indent="0">
              <a:buNone/>
              <a:defRPr sz="8138" b="1"/>
            </a:lvl2pPr>
            <a:lvl3pPr marL="3720511" indent="0">
              <a:buNone/>
              <a:defRPr sz="7324" b="1"/>
            </a:lvl3pPr>
            <a:lvl4pPr marL="5580766" indent="0">
              <a:buNone/>
              <a:defRPr sz="6510" b="1"/>
            </a:lvl4pPr>
            <a:lvl5pPr marL="7441021" indent="0">
              <a:buNone/>
              <a:defRPr sz="6510" b="1"/>
            </a:lvl5pPr>
            <a:lvl6pPr marL="9301277" indent="0">
              <a:buNone/>
              <a:defRPr sz="6510" b="1"/>
            </a:lvl6pPr>
            <a:lvl7pPr marL="11161532" indent="0">
              <a:buNone/>
              <a:defRPr sz="6510" b="1"/>
            </a:lvl7pPr>
            <a:lvl8pPr marL="13021788" indent="0">
              <a:buNone/>
              <a:defRPr sz="6510" b="1"/>
            </a:lvl8pPr>
            <a:lvl9pPr marL="14882043" indent="0">
              <a:buNone/>
              <a:defRPr sz="651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113139" y="11272838"/>
            <a:ext cx="21089096" cy="1658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5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9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6890" y="2057400"/>
            <a:ext cx="15999289" cy="7200900"/>
          </a:xfrm>
        </p:spPr>
        <p:txBody>
          <a:bodyPr anchor="b"/>
          <a:lstStyle>
            <a:lvl1pPr>
              <a:defRPr sz="130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89096" y="4443415"/>
            <a:ext cx="25113139" cy="21931313"/>
          </a:xfrm>
        </p:spPr>
        <p:txBody>
          <a:bodyPr/>
          <a:lstStyle>
            <a:lvl1pPr>
              <a:defRPr sz="13020"/>
            </a:lvl1pPr>
            <a:lvl2pPr>
              <a:defRPr sz="11393"/>
            </a:lvl2pPr>
            <a:lvl3pPr>
              <a:defRPr sz="9765"/>
            </a:lvl3pPr>
            <a:lvl4pPr>
              <a:defRPr sz="8138"/>
            </a:lvl4pPr>
            <a:lvl5pPr>
              <a:defRPr sz="8138"/>
            </a:lvl5pPr>
            <a:lvl6pPr>
              <a:defRPr sz="8138"/>
            </a:lvl6pPr>
            <a:lvl7pPr>
              <a:defRPr sz="8138"/>
            </a:lvl7pPr>
            <a:lvl8pPr>
              <a:defRPr sz="8138"/>
            </a:lvl8pPr>
            <a:lvl9pPr>
              <a:defRPr sz="8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6890" y="9258300"/>
            <a:ext cx="15999289" cy="17152146"/>
          </a:xfrm>
        </p:spPr>
        <p:txBody>
          <a:bodyPr/>
          <a:lstStyle>
            <a:lvl1pPr marL="0" indent="0">
              <a:buNone/>
              <a:defRPr sz="6510"/>
            </a:lvl1pPr>
            <a:lvl2pPr marL="1860255" indent="0">
              <a:buNone/>
              <a:defRPr sz="5696"/>
            </a:lvl2pPr>
            <a:lvl3pPr marL="3720511" indent="0">
              <a:buNone/>
              <a:defRPr sz="4883"/>
            </a:lvl3pPr>
            <a:lvl4pPr marL="5580766" indent="0">
              <a:buNone/>
              <a:defRPr sz="4069"/>
            </a:lvl4pPr>
            <a:lvl5pPr marL="7441021" indent="0">
              <a:buNone/>
              <a:defRPr sz="4069"/>
            </a:lvl5pPr>
            <a:lvl6pPr marL="9301277" indent="0">
              <a:buNone/>
              <a:defRPr sz="4069"/>
            </a:lvl6pPr>
            <a:lvl7pPr marL="11161532" indent="0">
              <a:buNone/>
              <a:defRPr sz="4069"/>
            </a:lvl7pPr>
            <a:lvl8pPr marL="13021788" indent="0">
              <a:buNone/>
              <a:defRPr sz="4069"/>
            </a:lvl8pPr>
            <a:lvl9pPr marL="14882043" indent="0">
              <a:buNone/>
              <a:defRPr sz="40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6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6890" y="2057400"/>
            <a:ext cx="15999289" cy="7200900"/>
          </a:xfrm>
        </p:spPr>
        <p:txBody>
          <a:bodyPr anchor="b"/>
          <a:lstStyle>
            <a:lvl1pPr>
              <a:defRPr sz="130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089096" y="4443415"/>
            <a:ext cx="25113139" cy="21931313"/>
          </a:xfrm>
        </p:spPr>
        <p:txBody>
          <a:bodyPr anchor="t"/>
          <a:lstStyle>
            <a:lvl1pPr marL="0" indent="0">
              <a:buNone/>
              <a:defRPr sz="13020"/>
            </a:lvl1pPr>
            <a:lvl2pPr marL="1860255" indent="0">
              <a:buNone/>
              <a:defRPr sz="11393"/>
            </a:lvl2pPr>
            <a:lvl3pPr marL="3720511" indent="0">
              <a:buNone/>
              <a:defRPr sz="9765"/>
            </a:lvl3pPr>
            <a:lvl4pPr marL="5580766" indent="0">
              <a:buNone/>
              <a:defRPr sz="8138"/>
            </a:lvl4pPr>
            <a:lvl5pPr marL="7441021" indent="0">
              <a:buNone/>
              <a:defRPr sz="8138"/>
            </a:lvl5pPr>
            <a:lvl6pPr marL="9301277" indent="0">
              <a:buNone/>
              <a:defRPr sz="8138"/>
            </a:lvl6pPr>
            <a:lvl7pPr marL="11161532" indent="0">
              <a:buNone/>
              <a:defRPr sz="8138"/>
            </a:lvl7pPr>
            <a:lvl8pPr marL="13021788" indent="0">
              <a:buNone/>
              <a:defRPr sz="8138"/>
            </a:lvl8pPr>
            <a:lvl9pPr marL="14882043" indent="0">
              <a:buNone/>
              <a:defRPr sz="81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6890" y="9258300"/>
            <a:ext cx="15999289" cy="17152146"/>
          </a:xfrm>
        </p:spPr>
        <p:txBody>
          <a:bodyPr/>
          <a:lstStyle>
            <a:lvl1pPr marL="0" indent="0">
              <a:buNone/>
              <a:defRPr sz="6510"/>
            </a:lvl1pPr>
            <a:lvl2pPr marL="1860255" indent="0">
              <a:buNone/>
              <a:defRPr sz="5696"/>
            </a:lvl2pPr>
            <a:lvl3pPr marL="3720511" indent="0">
              <a:buNone/>
              <a:defRPr sz="4883"/>
            </a:lvl3pPr>
            <a:lvl4pPr marL="5580766" indent="0">
              <a:buNone/>
              <a:defRPr sz="4069"/>
            </a:lvl4pPr>
            <a:lvl5pPr marL="7441021" indent="0">
              <a:buNone/>
              <a:defRPr sz="4069"/>
            </a:lvl5pPr>
            <a:lvl6pPr marL="9301277" indent="0">
              <a:buNone/>
              <a:defRPr sz="4069"/>
            </a:lvl6pPr>
            <a:lvl7pPr marL="11161532" indent="0">
              <a:buNone/>
              <a:defRPr sz="4069"/>
            </a:lvl7pPr>
            <a:lvl8pPr marL="13021788" indent="0">
              <a:buNone/>
              <a:defRPr sz="4069"/>
            </a:lvl8pPr>
            <a:lvl9pPr marL="14882043" indent="0">
              <a:buNone/>
              <a:defRPr sz="40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5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0426" y="1643065"/>
            <a:ext cx="42785348" cy="596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0426" y="8215313"/>
            <a:ext cx="42785348" cy="19581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10426" y="28603577"/>
            <a:ext cx="11161395" cy="1643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8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8AA11-DDDE-432D-AF4C-4A3484B28EA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32054" y="28603577"/>
            <a:ext cx="16742093" cy="1643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8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34379" y="28603577"/>
            <a:ext cx="11161395" cy="1643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8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687003-22B9-4991-8942-8CE9B414C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5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720511" rtl="0" eaLnBrk="1" latinLnBrk="0" hangingPunct="1">
        <a:lnSpc>
          <a:spcPct val="90000"/>
        </a:lnSpc>
        <a:spcBef>
          <a:spcPct val="0"/>
        </a:spcBef>
        <a:buNone/>
        <a:defRPr sz="179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30128" indent="-930128" algn="l" defTabSz="3720511" rtl="0" eaLnBrk="1" latinLnBrk="0" hangingPunct="1">
        <a:lnSpc>
          <a:spcPct val="90000"/>
        </a:lnSpc>
        <a:spcBef>
          <a:spcPts val="4069"/>
        </a:spcBef>
        <a:buFont typeface="Arial" panose="020B0604020202020204" pitchFamily="34" charset="0"/>
        <a:buChar char="•"/>
        <a:defRPr sz="11393" kern="1200">
          <a:solidFill>
            <a:schemeClr val="tx1"/>
          </a:solidFill>
          <a:latin typeface="+mn-lt"/>
          <a:ea typeface="+mn-ea"/>
          <a:cs typeface="+mn-cs"/>
        </a:defRPr>
      </a:lvl1pPr>
      <a:lvl2pPr marL="2790383" indent="-930128" algn="l" defTabSz="3720511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9765" kern="1200">
          <a:solidFill>
            <a:schemeClr val="tx1"/>
          </a:solidFill>
          <a:latin typeface="+mn-lt"/>
          <a:ea typeface="+mn-ea"/>
          <a:cs typeface="+mn-cs"/>
        </a:defRPr>
      </a:lvl2pPr>
      <a:lvl3pPr marL="4650638" indent="-930128" algn="l" defTabSz="3720511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8138" kern="1200">
          <a:solidFill>
            <a:schemeClr val="tx1"/>
          </a:solidFill>
          <a:latin typeface="+mn-lt"/>
          <a:ea typeface="+mn-ea"/>
          <a:cs typeface="+mn-cs"/>
        </a:defRPr>
      </a:lvl3pPr>
      <a:lvl4pPr marL="6510894" indent="-930128" algn="l" defTabSz="3720511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7324" kern="1200">
          <a:solidFill>
            <a:schemeClr val="tx1"/>
          </a:solidFill>
          <a:latin typeface="+mn-lt"/>
          <a:ea typeface="+mn-ea"/>
          <a:cs typeface="+mn-cs"/>
        </a:defRPr>
      </a:lvl4pPr>
      <a:lvl5pPr marL="8371149" indent="-930128" algn="l" defTabSz="3720511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7324" kern="1200">
          <a:solidFill>
            <a:schemeClr val="tx1"/>
          </a:solidFill>
          <a:latin typeface="+mn-lt"/>
          <a:ea typeface="+mn-ea"/>
          <a:cs typeface="+mn-cs"/>
        </a:defRPr>
      </a:lvl5pPr>
      <a:lvl6pPr marL="10231404" indent="-930128" algn="l" defTabSz="3720511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7324" kern="1200">
          <a:solidFill>
            <a:schemeClr val="tx1"/>
          </a:solidFill>
          <a:latin typeface="+mn-lt"/>
          <a:ea typeface="+mn-ea"/>
          <a:cs typeface="+mn-cs"/>
        </a:defRPr>
      </a:lvl6pPr>
      <a:lvl7pPr marL="12091660" indent="-930128" algn="l" defTabSz="3720511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7324" kern="1200">
          <a:solidFill>
            <a:schemeClr val="tx1"/>
          </a:solidFill>
          <a:latin typeface="+mn-lt"/>
          <a:ea typeface="+mn-ea"/>
          <a:cs typeface="+mn-cs"/>
        </a:defRPr>
      </a:lvl7pPr>
      <a:lvl8pPr marL="13951915" indent="-930128" algn="l" defTabSz="3720511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7324" kern="1200">
          <a:solidFill>
            <a:schemeClr val="tx1"/>
          </a:solidFill>
          <a:latin typeface="+mn-lt"/>
          <a:ea typeface="+mn-ea"/>
          <a:cs typeface="+mn-cs"/>
        </a:defRPr>
      </a:lvl8pPr>
      <a:lvl9pPr marL="15812171" indent="-930128" algn="l" defTabSz="3720511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73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20511" rtl="0" eaLnBrk="1" latinLnBrk="0" hangingPunct="1">
        <a:defRPr sz="7324" kern="1200">
          <a:solidFill>
            <a:schemeClr val="tx1"/>
          </a:solidFill>
          <a:latin typeface="+mn-lt"/>
          <a:ea typeface="+mn-ea"/>
          <a:cs typeface="+mn-cs"/>
        </a:defRPr>
      </a:lvl1pPr>
      <a:lvl2pPr marL="1860255" algn="l" defTabSz="3720511" rtl="0" eaLnBrk="1" latinLnBrk="0" hangingPunct="1">
        <a:defRPr sz="7324" kern="1200">
          <a:solidFill>
            <a:schemeClr val="tx1"/>
          </a:solidFill>
          <a:latin typeface="+mn-lt"/>
          <a:ea typeface="+mn-ea"/>
          <a:cs typeface="+mn-cs"/>
        </a:defRPr>
      </a:lvl2pPr>
      <a:lvl3pPr marL="3720511" algn="l" defTabSz="3720511" rtl="0" eaLnBrk="1" latinLnBrk="0" hangingPunct="1">
        <a:defRPr sz="7324" kern="1200">
          <a:solidFill>
            <a:schemeClr val="tx1"/>
          </a:solidFill>
          <a:latin typeface="+mn-lt"/>
          <a:ea typeface="+mn-ea"/>
          <a:cs typeface="+mn-cs"/>
        </a:defRPr>
      </a:lvl3pPr>
      <a:lvl4pPr marL="5580766" algn="l" defTabSz="3720511" rtl="0" eaLnBrk="1" latinLnBrk="0" hangingPunct="1">
        <a:defRPr sz="7324" kern="1200">
          <a:solidFill>
            <a:schemeClr val="tx1"/>
          </a:solidFill>
          <a:latin typeface="+mn-lt"/>
          <a:ea typeface="+mn-ea"/>
          <a:cs typeface="+mn-cs"/>
        </a:defRPr>
      </a:lvl4pPr>
      <a:lvl5pPr marL="7441021" algn="l" defTabSz="3720511" rtl="0" eaLnBrk="1" latinLnBrk="0" hangingPunct="1">
        <a:defRPr sz="7324" kern="1200">
          <a:solidFill>
            <a:schemeClr val="tx1"/>
          </a:solidFill>
          <a:latin typeface="+mn-lt"/>
          <a:ea typeface="+mn-ea"/>
          <a:cs typeface="+mn-cs"/>
        </a:defRPr>
      </a:lvl5pPr>
      <a:lvl6pPr marL="9301277" algn="l" defTabSz="3720511" rtl="0" eaLnBrk="1" latinLnBrk="0" hangingPunct="1">
        <a:defRPr sz="7324" kern="1200">
          <a:solidFill>
            <a:schemeClr val="tx1"/>
          </a:solidFill>
          <a:latin typeface="+mn-lt"/>
          <a:ea typeface="+mn-ea"/>
          <a:cs typeface="+mn-cs"/>
        </a:defRPr>
      </a:lvl6pPr>
      <a:lvl7pPr marL="11161532" algn="l" defTabSz="3720511" rtl="0" eaLnBrk="1" latinLnBrk="0" hangingPunct="1">
        <a:defRPr sz="7324" kern="1200">
          <a:solidFill>
            <a:schemeClr val="tx1"/>
          </a:solidFill>
          <a:latin typeface="+mn-lt"/>
          <a:ea typeface="+mn-ea"/>
          <a:cs typeface="+mn-cs"/>
        </a:defRPr>
      </a:lvl7pPr>
      <a:lvl8pPr marL="13021788" algn="l" defTabSz="3720511" rtl="0" eaLnBrk="1" latinLnBrk="0" hangingPunct="1">
        <a:defRPr sz="7324" kern="1200">
          <a:solidFill>
            <a:schemeClr val="tx1"/>
          </a:solidFill>
          <a:latin typeface="+mn-lt"/>
          <a:ea typeface="+mn-ea"/>
          <a:cs typeface="+mn-cs"/>
        </a:defRPr>
      </a:lvl8pPr>
      <a:lvl9pPr marL="14882043" algn="l" defTabSz="3720511" rtl="0" eaLnBrk="1" latinLnBrk="0" hangingPunct="1">
        <a:defRPr sz="7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hyperlink" Target="https://www.youtube.com/watch?v=bomMw92kN1w" TargetMode="External"/><Relationship Id="rId2" Type="http://schemas.openxmlformats.org/officeDocument/2006/relationships/hyperlink" Target="https://www.youtube.com/watch?v=VCTBxqqPfl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youtube.com/watch?v=UuHZmYsO5h0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youtu.be/UuHZmYsO5h0" TargetMode="External"/><Relationship Id="rId9" Type="http://schemas.openxmlformats.org/officeDocument/2006/relationships/hyperlink" Target="https://www.youtube.com/watch?v=q06VpqLz2S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606200" cy="308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8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82991"/>
            <a:ext cx="49606196" cy="297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7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2991"/>
            <a:ext cx="49606200" cy="297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6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82991"/>
            <a:ext cx="49606198" cy="297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82991"/>
            <a:ext cx="49606198" cy="297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49606196" cy="308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0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1"/>
            <a:ext cx="49606196" cy="311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49606195" cy="308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49606195" cy="308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5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32509"/>
            <a:ext cx="49606195" cy="317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5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62941"/>
            <a:ext cx="49606195" cy="297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6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200" y="0"/>
            <a:ext cx="49593799" cy="3086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6"/>
          <a:stretch/>
        </p:blipFill>
        <p:spPr>
          <a:xfrm>
            <a:off x="20" y="5769"/>
            <a:ext cx="49606179" cy="3085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49606195" cy="308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8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769599"/>
            <a:ext cx="49606195" cy="273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49606195" cy="308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4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549247"/>
            <a:ext cx="49606195" cy="2976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49606195" cy="308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8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54E01A-3A22-EEE0-AF54-865332A59DE3}"/>
              </a:ext>
            </a:extLst>
          </p:cNvPr>
          <p:cNvSpPr/>
          <p:nvPr/>
        </p:nvSpPr>
        <p:spPr>
          <a:xfrm>
            <a:off x="1620984" y="3865419"/>
            <a:ext cx="18002444" cy="9885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C4E2AD4-B9D6-396E-5ACD-7D9E9011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83" y="3865419"/>
            <a:ext cx="18002445" cy="10099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7B3561-A8F9-390F-18EB-87AFFB27DFE6}"/>
              </a:ext>
            </a:extLst>
          </p:cNvPr>
          <p:cNvSpPr/>
          <p:nvPr/>
        </p:nvSpPr>
        <p:spPr>
          <a:xfrm>
            <a:off x="26254365" y="3865419"/>
            <a:ext cx="18002444" cy="9885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A59BA67F-B948-F73A-7D84-4AB329E1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364" y="3865419"/>
            <a:ext cx="18002445" cy="1009996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F5335818-02C9-2C2C-46A6-4E15208BD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4363" y="3651232"/>
            <a:ext cx="18002444" cy="101555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016E23-1BBF-E49E-A340-F8191AE96CC7}"/>
              </a:ext>
            </a:extLst>
          </p:cNvPr>
          <p:cNvSpPr/>
          <p:nvPr/>
        </p:nvSpPr>
        <p:spPr>
          <a:xfrm>
            <a:off x="1620984" y="18107892"/>
            <a:ext cx="18002444" cy="9885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A8FFFC07-42D3-17B1-3023-92CB08F0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83" y="18107892"/>
            <a:ext cx="18002445" cy="10099963"/>
          </a:xfrm>
          <a:prstGeom prst="rect">
            <a:avLst/>
          </a:prstGeom>
        </p:spPr>
      </p:pic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9BBEA2EE-B75D-354A-25D9-67B2A8233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982" y="18107892"/>
            <a:ext cx="18002444" cy="101999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CE022A-B293-2361-C41D-590216417778}"/>
              </a:ext>
            </a:extLst>
          </p:cNvPr>
          <p:cNvSpPr/>
          <p:nvPr/>
        </p:nvSpPr>
        <p:spPr>
          <a:xfrm>
            <a:off x="26254365" y="18107892"/>
            <a:ext cx="18002444" cy="9885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hlinkClick r:id="rId9"/>
            <a:extLst>
              <a:ext uri="{FF2B5EF4-FFF2-40B4-BE49-F238E27FC236}">
                <a16:creationId xmlns:a16="http://schemas.microsoft.com/office/drawing/2014/main" id="{E15F6016-4750-7123-E730-5A831E6EE3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54363" y="18107893"/>
            <a:ext cx="18155372" cy="988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4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49606195" cy="308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3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9606200" cy="308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9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9606200" cy="308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89844"/>
            <a:ext cx="49606200" cy="313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9606200" cy="308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81891"/>
            <a:ext cx="49606200" cy="3175461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424019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32509"/>
            <a:ext cx="49606200" cy="311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8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976B5-EFFB-F880-ACD9-52659DD2A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82991"/>
            <a:ext cx="49606198" cy="297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6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0</Words>
  <Application>Microsoft Office PowerPoint</Application>
  <PresentationFormat>Custom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AbishekGyawali</dc:creator>
  <cp:lastModifiedBy>AbishekGyawali</cp:lastModifiedBy>
  <cp:revision>2</cp:revision>
  <dcterms:created xsi:type="dcterms:W3CDTF">2024-10-01T02:14:01Z</dcterms:created>
  <dcterms:modified xsi:type="dcterms:W3CDTF">2024-10-01T04:07:50Z</dcterms:modified>
</cp:coreProperties>
</file>